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hW2W0qqnCyhnYCXAm2D7YXMNoX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slide" Target="slides/slide21.xml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49131591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649131591c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588b886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588b88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49131591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4913159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49131591c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49131591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49131591c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49131591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49131591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4913159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49131591c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49131591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49131591c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49131591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49131591c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49131591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588b8860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588b886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49131591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649131591c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49131591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649131591c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49131591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649131591c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49131591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649131591c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49131591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649131591c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49131591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649131591c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49131591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649131591c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838200" y="365125"/>
            <a:ext cx="93178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 rot="5400000">
            <a:off x="623678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 rot="5400000">
            <a:off x="1140631" y="-358257"/>
            <a:ext cx="5811838" cy="7258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37BFF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 txBox="1"/>
          <p:nvPr>
            <p:ph type="title"/>
          </p:nvPr>
        </p:nvSpPr>
        <p:spPr>
          <a:xfrm>
            <a:off x="831850" y="1709738"/>
            <a:ext cx="904899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body"/>
          </p:nvPr>
        </p:nvSpPr>
        <p:spPr>
          <a:xfrm>
            <a:off x="831850" y="4589463"/>
            <a:ext cx="904899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type="title"/>
          </p:nvPr>
        </p:nvSpPr>
        <p:spPr>
          <a:xfrm>
            <a:off x="838200" y="365125"/>
            <a:ext cx="93444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8200" y="365125"/>
            <a:ext cx="93444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8200" y="365125"/>
            <a:ext cx="93089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839789" y="365125"/>
            <a:ext cx="928075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49131591c_0_174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Git</a:t>
            </a:r>
            <a:endParaRPr/>
          </a:p>
        </p:txBody>
      </p:sp>
      <p:sp>
        <p:nvSpPr>
          <p:cNvPr id="131" name="Google Shape;131;g3649131591c_0_1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Snapshots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SCV Distribuído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Estados da Matéria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Staged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Commited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Untracked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Unmerged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588b88604_0_0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</a:t>
            </a:r>
            <a:r>
              <a:rPr lang="pt-BR"/>
              <a:t>3 Estados da Matéria</a:t>
            </a:r>
            <a:endParaRPr/>
          </a:p>
        </p:txBody>
      </p:sp>
      <p:sp>
        <p:nvSpPr>
          <p:cNvPr id="137" name="Google Shape;137;g37588b88604_0_0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37588b886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005357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49131591c_0_4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44" name="Google Shape;144;g3649131591c_0_43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3649131591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005357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49131591c_0_4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51" name="Google Shape;151;g3649131591c_0_48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3649131591c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005357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49131591c_0_5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58" name="Google Shape;158;g3649131591c_0_53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3649131591c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005357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49131591c_0_5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65" name="Google Shape;165;g3649131591c_0_58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3649131591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0053572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49131591c_0_6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72" name="Google Shape;172;g3649131591c_0_63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3649131591c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991924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49131591c_0_6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79" name="Google Shape;179;g3649131591c_0_68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3649131591c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11751371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5690108" y="4112547"/>
            <a:ext cx="1389508" cy="49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3210 4567</a:t>
            </a:r>
            <a:endParaRPr/>
          </a:p>
        </p:txBody>
      </p:sp>
      <p:pic>
        <p:nvPicPr>
          <p:cNvPr descr="Desenho de um círculo&#10;&#10;Descrição gerada automaticamente com confiança média"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457" y="4234824"/>
            <a:ext cx="2476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3043098" y="3620344"/>
            <a:ext cx="6105803" cy="49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Rua do UniSENAI, 123, Bairro, Cidade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49131591c_0_7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Conceitos: Estrutura</a:t>
            </a:r>
            <a:endParaRPr/>
          </a:p>
        </p:txBody>
      </p:sp>
      <p:sp>
        <p:nvSpPr>
          <p:cNvPr id="194" name="Google Shape;194;g3649131591c_0_73"/>
          <p:cNvSpPr txBox="1"/>
          <p:nvPr/>
        </p:nvSpPr>
        <p:spPr>
          <a:xfrm>
            <a:off x="13472100" y="3045125"/>
            <a:ext cx="1220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Versionamento com Git	</a:t>
            </a:r>
            <a:endParaRPr/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Eric T. Z.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588b88604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7588b88604_0_5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649131591c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649131591c_0_122"/>
          <p:cNvSpPr txBox="1"/>
          <p:nvPr/>
        </p:nvSpPr>
        <p:spPr>
          <a:xfrm>
            <a:off x="5690108" y="4112547"/>
            <a:ext cx="1389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3210 4567</a:t>
            </a:r>
            <a:endParaRPr/>
          </a:p>
        </p:txBody>
      </p:sp>
      <p:pic>
        <p:nvPicPr>
          <p:cNvPr descr="Desenho de um círculo&#10;&#10;Descrição gerada automaticamente com confiança média" id="207" name="Google Shape;207;g3649131591c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457" y="4234824"/>
            <a:ext cx="2476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649131591c_0_122"/>
          <p:cNvSpPr txBox="1"/>
          <p:nvPr/>
        </p:nvSpPr>
        <p:spPr>
          <a:xfrm>
            <a:off x="3043098" y="3620344"/>
            <a:ext cx="6105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Rua do UniSENAI, 123, Bairro, Cidade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Lorem ipsum dolor sit amet, consectetur adipiscing elit. Fusce porta suscipit lacus, sed condimentum sem interdum sit amet. Ut vitae elit ut neque interdum dictum. 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0" i="0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Nunc tempus condimentum rhoncus. Nullam at velit eu elit congue venenatis quis eget est. Donec orci ex, placerat et metus consectetur, tempor scelerisque diam.</a:t>
            </a:r>
            <a:endParaRPr/>
          </a:p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838200" y="365125"/>
            <a:ext cx="93444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VCS: </a:t>
            </a:r>
            <a:r>
              <a:rPr lang="pt-BR"/>
              <a:t>Sistema de Controle de Versão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49131591c_0_129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Git</a:t>
            </a:r>
            <a:endParaRPr/>
          </a:p>
        </p:txBody>
      </p:sp>
      <p:sp>
        <p:nvSpPr>
          <p:cNvPr id="93" name="Google Shape;93;g3649131591c_0_1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Snapshots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SCV 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Distribuído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Estados da Matéria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Staged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Commited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Untracked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Unmerged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49131591c_0_149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Snapshots</a:t>
            </a:r>
            <a:endParaRPr/>
          </a:p>
        </p:txBody>
      </p:sp>
      <p:sp>
        <p:nvSpPr>
          <p:cNvPr id="99" name="Google Shape;99;g3649131591c_0_1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" name="Google Shape;100;g3649131591c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837" y="2147425"/>
            <a:ext cx="7870325" cy="45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49131591c_0_15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Git</a:t>
            </a:r>
            <a:endParaRPr/>
          </a:p>
        </p:txBody>
      </p:sp>
      <p:sp>
        <p:nvSpPr>
          <p:cNvPr id="106" name="Google Shape;106;g3649131591c_0_1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Snapshots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SCV 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Distribuído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Estados da Matéria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Staged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Commited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Untracked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Unmerged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49131591c_0_16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SCV Distribuído</a:t>
            </a:r>
            <a:endParaRPr/>
          </a:p>
        </p:txBody>
      </p:sp>
      <p:sp>
        <p:nvSpPr>
          <p:cNvPr id="112" name="Google Shape;112;g3649131591c_0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g3649131591c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862" y="1577650"/>
            <a:ext cx="4461074" cy="4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49131591c_0_169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Git</a:t>
            </a:r>
            <a:endParaRPr/>
          </a:p>
        </p:txBody>
      </p:sp>
      <p:sp>
        <p:nvSpPr>
          <p:cNvPr id="119" name="Google Shape;119;g3649131591c_0_1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Snapshots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SCV 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Distribuído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Integridade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 Estados da Matéria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Modified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Staged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Commited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Untracked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941"/>
              </a:buClr>
              <a:buSzPts val="1800"/>
              <a:buFont typeface="Open Sans"/>
              <a:buChar char="•"/>
            </a:pPr>
            <a:r>
              <a:rPr lang="pt-BR">
                <a:solidFill>
                  <a:srgbClr val="FF0941"/>
                </a:solidFill>
                <a:latin typeface="Open Sans"/>
                <a:ea typeface="Open Sans"/>
                <a:cs typeface="Open Sans"/>
                <a:sym typeface="Open Sans"/>
              </a:rPr>
              <a:t>Unmerged</a:t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49131591c_0_179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Conceitos: Integridade</a:t>
            </a:r>
            <a:endParaRPr/>
          </a:p>
        </p:txBody>
      </p:sp>
      <p:sp>
        <p:nvSpPr>
          <p:cNvPr id="125" name="Google Shape;125;g3649131591c_0_1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9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2019-05-13T19:17:28Z</dcterms:created>
  <dc:creator>GUSTAVO CAMPOS BARBOSA</dc:creator>
</cp:coreProperties>
</file>